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08" autoAdjust="0"/>
    <p:restoredTop sz="94660"/>
  </p:normalViewPr>
  <p:slideViewPr>
    <p:cSldViewPr snapToGrid="0">
      <p:cViewPr>
        <p:scale>
          <a:sx n="62" d="100"/>
          <a:sy n="62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EBB7-490A-71CA-DA3E-899FFD373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DC3-6439-799D-6A29-6CAFB25F8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1E2B-A80D-6E8F-EB90-3610EB79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FE9D6-02B9-F345-BC45-F041AED1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9EAD-CFE0-A97C-DF44-BFE7292F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267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6B99-10D6-DE9C-5F84-EA15947E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43816-872E-0DCE-401C-436FA12D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CE00-514E-1B72-2F85-EAFC2464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D3CD4-2D92-DB78-9A53-0CBD48CF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B8881-53CD-753A-B23E-2C0A72A2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116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05BC5-B331-202E-BD74-387D81FF2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9BE3E-285B-EAC4-ADC4-731CB8B47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5764-3310-009F-7A81-8AE8DCA3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B267-BCDE-10BF-1364-1EDD01FF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67D4-D0DB-AF03-A8C4-2315DBAF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334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98C-5790-82DD-2D4A-638A6824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014-0DC0-4609-EDBF-C6FE93FAD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C70D8-405C-7B86-2898-4EA76E59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BB46B-58D6-46A8-A2A8-C541912C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ED347-3B39-69DE-EF45-90340DB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917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A585-001A-999E-5CEA-AA6F6443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08B7-29AB-00A4-A01C-3BA6F568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0662-B26E-40C4-D438-28ACE2EA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B7E1-FA95-EB02-3A8C-07330FE0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41EEC-3263-B171-D9DA-C681BCD8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929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930C-10A2-4A31-9302-193DA12D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303A0-3F16-5686-9C08-5BE7183D1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FEE8-7077-EA2D-1CC4-58429DE1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A36C4-0F48-03FF-0EC1-A1AAAB8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99CE0-CDC6-2306-CC06-2B0C8998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56249-0982-5BFD-743F-D384DA9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451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387F-BB94-6BB0-B216-70007F2B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E361-6EBE-2EBB-FA2D-C812813C8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7609E-235A-B489-3F6F-F0BDDE79D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6BB16-7624-8656-ED19-F2E43C494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02C-2445-75EB-89E3-7AB8DD6E3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1CD14-CF89-4EE3-32D6-FE5E357B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ED0A-F8A6-3161-0D4B-8A3CDF55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C8878-792F-60DA-42D8-654B214D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998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AC92-24CA-3188-6626-44287365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77D75-CF71-87E8-E213-3344EF9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2E90-6831-F46A-295C-55E003F8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3ED5B-470F-EA6B-0C7A-9C6AD5C1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917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04691-D64D-44E6-818B-84785F35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313EE-DE6D-6842-7D9F-3A72840E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4BF78-EF2C-1F4F-BE3F-1DE500D8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614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5DED-290B-34CC-4120-B9517680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CF69-A09E-8A18-6F1F-721A2C304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A6583-C9BF-64F7-FC59-0051ACE44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2EB5-B926-6C1D-91A9-C6E36147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74424-8A0D-0194-A3B5-419C5AA8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7E7D9-9A9A-90E2-BE01-554F8401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901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CD3F-944F-DC88-FE75-FA74DF0E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9972D-A19D-E756-85FA-D455B1E01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EA14-44C8-8157-6805-FD2E7301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2C246-F003-3A1F-1FF1-7CE3856F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71FAF-23C7-3D3E-7B02-8A07E1AE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67150-8B27-DC68-581A-3B83B36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979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63F92-122A-EB0F-5C62-7240356D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26A06-FDCC-7700-3106-762CC263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47C30-CBE1-5B25-802C-CC3C8C93C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E031-8ECB-45E2-85EA-0D7A8743F9B8}" type="datetimeFigureOut">
              <a:rPr lang="en-MY" smtClean="0"/>
              <a:t>22/2/2024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D4B0A-56C0-3414-07AA-897668F89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5A29-96E4-0EAB-6A75-7EA16F372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751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7E62AF-15C7-32D8-F636-6FDE826BF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3" t="42789" r="9355" b="32287"/>
          <a:stretch/>
        </p:blipFill>
        <p:spPr bwMode="auto">
          <a:xfrm>
            <a:off x="579718" y="211002"/>
            <a:ext cx="6233459" cy="64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4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C7E1B856-D026-D8F9-1149-76413357D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170"/>
            <a:ext cx="6577106" cy="4932830"/>
          </a:xfrm>
          <a:prstGeom prst="rect">
            <a:avLst/>
          </a:prstGeom>
        </p:spPr>
      </p:pic>
      <p:pic>
        <p:nvPicPr>
          <p:cNvPr id="7" name="Picture 6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84837423-582B-FB4A-7C38-5AB608C6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50" y="401454"/>
            <a:ext cx="6571224" cy="49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64C8-9F38-F769-8F1C-A1402CD1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circles and numbers&#10;&#10;Description automatically generated">
            <a:extLst>
              <a:ext uri="{FF2B5EF4-FFF2-40B4-BE49-F238E27FC236}">
                <a16:creationId xmlns:a16="http://schemas.microsoft.com/office/drawing/2014/main" id="{658D0160-DAE5-B2DF-62A5-3D6C6D2E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72" y="1299147"/>
            <a:ext cx="5839216" cy="4379412"/>
          </a:xfrm>
          <a:prstGeom prst="rect">
            <a:avLst/>
          </a:prstGeom>
        </p:spPr>
      </p:pic>
      <p:pic>
        <p:nvPicPr>
          <p:cNvPr id="7" name="Picture 6" descr="A black circle with white circles&#10;&#10;Description automatically generated">
            <a:extLst>
              <a:ext uri="{FF2B5EF4-FFF2-40B4-BE49-F238E27FC236}">
                <a16:creationId xmlns:a16="http://schemas.microsoft.com/office/drawing/2014/main" id="{0CE771DE-3CFD-DDCE-6E2A-FFA5700D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0841">
            <a:off x="2302017" y="928394"/>
            <a:ext cx="5839216" cy="43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46B2E191-B5BB-7777-FA71-367A53A1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11" y="123105"/>
            <a:ext cx="4172189" cy="31291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3A1CDA-841B-E724-5190-B6ABD926FED6}"/>
              </a:ext>
            </a:extLst>
          </p:cNvPr>
          <p:cNvSpPr/>
          <p:nvPr/>
        </p:nvSpPr>
        <p:spPr>
          <a:xfrm>
            <a:off x="10721671" y="2326607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B81D5-772B-B5E4-D12D-42B692BEAB4C}"/>
              </a:ext>
            </a:extLst>
          </p:cNvPr>
          <p:cNvSpPr/>
          <p:nvPr/>
        </p:nvSpPr>
        <p:spPr>
          <a:xfrm>
            <a:off x="9962345" y="2163365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CCDECC-EA98-4CB8-B721-30266848870B}"/>
              </a:ext>
            </a:extLst>
          </p:cNvPr>
          <p:cNvSpPr/>
          <p:nvPr/>
        </p:nvSpPr>
        <p:spPr>
          <a:xfrm>
            <a:off x="9677402" y="1887770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25C416-8FB1-F55D-EF25-33C4891B1F32}"/>
              </a:ext>
            </a:extLst>
          </p:cNvPr>
          <p:cNvSpPr/>
          <p:nvPr/>
        </p:nvSpPr>
        <p:spPr>
          <a:xfrm>
            <a:off x="9677402" y="1307868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230C2-91FE-3C0B-BD52-990C43A4BDA9}"/>
              </a:ext>
            </a:extLst>
          </p:cNvPr>
          <p:cNvSpPr/>
          <p:nvPr/>
        </p:nvSpPr>
        <p:spPr>
          <a:xfrm>
            <a:off x="10170322" y="911288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C6199-D68F-FF20-5829-E3D624C6BE76}"/>
              </a:ext>
            </a:extLst>
          </p:cNvPr>
          <p:cNvSpPr/>
          <p:nvPr/>
        </p:nvSpPr>
        <p:spPr>
          <a:xfrm>
            <a:off x="10815482" y="1107607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9E9E39-CC4A-31E9-76CB-E626B8CA9916}"/>
              </a:ext>
            </a:extLst>
          </p:cNvPr>
          <p:cNvSpPr/>
          <p:nvPr/>
        </p:nvSpPr>
        <p:spPr>
          <a:xfrm>
            <a:off x="11137293" y="1431805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B8D884-2548-6C51-4212-C4F16A9A86D6}"/>
              </a:ext>
            </a:extLst>
          </p:cNvPr>
          <p:cNvSpPr/>
          <p:nvPr/>
        </p:nvSpPr>
        <p:spPr>
          <a:xfrm>
            <a:off x="10961694" y="1892833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0446CF9-E4E1-85BA-8C0A-8A5A37DA7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89512"/>
              </p:ext>
            </p:extLst>
          </p:nvPr>
        </p:nvGraphicFramePr>
        <p:xfrm>
          <a:off x="3170028" y="3579003"/>
          <a:ext cx="9504816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6204">
                  <a:extLst>
                    <a:ext uri="{9D8B030D-6E8A-4147-A177-3AD203B41FA5}">
                      <a16:colId xmlns:a16="http://schemas.microsoft.com/office/drawing/2014/main" val="593282056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1538999734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3576905478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4083335006"/>
                    </a:ext>
                  </a:extLst>
                </a:gridCol>
              </a:tblGrid>
              <a:tr h="326587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CAPILLARIES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Height Diameter 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Width Diameter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Thickness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86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5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1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2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9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0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9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2758"/>
                  </a:ext>
                </a:extLst>
              </a:tr>
            </a:tbl>
          </a:graphicData>
        </a:graphic>
      </p:graphicFrame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1737C0-923D-4797-603A-E33A46CF748F}"/>
              </a:ext>
            </a:extLst>
          </p:cNvPr>
          <p:cNvGrpSpPr/>
          <p:nvPr/>
        </p:nvGrpSpPr>
        <p:grpSpPr>
          <a:xfrm>
            <a:off x="167045" y="59765"/>
            <a:ext cx="4536703" cy="3420670"/>
            <a:chOff x="167045" y="59765"/>
            <a:chExt cx="4536703" cy="34206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958516B-B242-EA72-EDE5-8D9A06142C07}"/>
                </a:ext>
              </a:extLst>
            </p:cNvPr>
            <p:cNvGrpSpPr/>
            <p:nvPr/>
          </p:nvGrpSpPr>
          <p:grpSpPr>
            <a:xfrm>
              <a:off x="167045" y="59765"/>
              <a:ext cx="4536703" cy="3420670"/>
              <a:chOff x="159425" y="59765"/>
              <a:chExt cx="4536703" cy="342067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D9FD696-32C2-A9EA-B74D-270E147D4CFE}"/>
                  </a:ext>
                </a:extLst>
              </p:cNvPr>
              <p:cNvGrpSpPr/>
              <p:nvPr/>
            </p:nvGrpSpPr>
            <p:grpSpPr>
              <a:xfrm>
                <a:off x="159425" y="59765"/>
                <a:ext cx="4536703" cy="3420670"/>
                <a:chOff x="159425" y="59765"/>
                <a:chExt cx="4536703" cy="3420670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C00A1D9-5C86-FCA1-76FC-5B77048DCA0B}"/>
                    </a:ext>
                  </a:extLst>
                </p:cNvPr>
                <p:cNvGrpSpPr/>
                <p:nvPr/>
              </p:nvGrpSpPr>
              <p:grpSpPr>
                <a:xfrm>
                  <a:off x="159425" y="59765"/>
                  <a:ext cx="4536703" cy="3420670"/>
                  <a:chOff x="159425" y="59765"/>
                  <a:chExt cx="4536703" cy="3420670"/>
                </a:xfrm>
              </p:grpSpPr>
              <p:pic>
                <p:nvPicPr>
                  <p:cNvPr id="5" name="Picture 4" descr="A black and white image of circles and numbers&#10;&#10;Description automatically generated">
                    <a:extLst>
                      <a:ext uri="{FF2B5EF4-FFF2-40B4-BE49-F238E27FC236}">
                        <a16:creationId xmlns:a16="http://schemas.microsoft.com/office/drawing/2014/main" id="{C958097E-BA44-36B8-E3EE-9AD585729A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425" y="77908"/>
                    <a:ext cx="4536703" cy="3402527"/>
                  </a:xfrm>
                  <a:prstGeom prst="rect">
                    <a:avLst/>
                  </a:prstGeom>
                </p:spPr>
              </p:pic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63B12720-D037-7BBD-3413-E7AAE8020B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13855" y="2556966"/>
                    <a:ext cx="160546" cy="675851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84BC8CF9-1671-8A77-7793-2895AD37A8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4174" y="2836417"/>
                    <a:ext cx="599908" cy="116950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26780C62-6538-1EF7-A256-1F5FDEC25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13027" y="1907784"/>
                    <a:ext cx="648433" cy="95324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317CE7-4FEA-76D8-844D-B56BB0C9C4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88566" y="1646538"/>
                    <a:ext cx="96184" cy="612977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31D334F7-5420-30C7-7CA2-FBF3CE485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70406" y="1032267"/>
                    <a:ext cx="153818" cy="618724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64B75B37-C3BB-003C-A02D-4CAC6810D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021" y="1264033"/>
                    <a:ext cx="673417" cy="155192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97E9B69F-F59A-46FA-2028-B07826F348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1870" y="333592"/>
                    <a:ext cx="575843" cy="92029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A9D41160-6C8E-8EC3-D65F-C33AC0B902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52390" y="59765"/>
                    <a:ext cx="106754" cy="632703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5107F9A-A497-133A-0A77-508C7BAC3C81}"/>
                    </a:ext>
                  </a:extLst>
                </p:cNvPr>
                <p:cNvSpPr/>
                <p:nvPr/>
              </p:nvSpPr>
              <p:spPr>
                <a:xfrm>
                  <a:off x="2511870" y="681305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10.0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C788C4-CEBB-EC37-14BE-9257AD1F4FCF}"/>
                    </a:ext>
                  </a:extLst>
                </p:cNvPr>
                <p:cNvSpPr/>
                <p:nvPr/>
              </p:nvSpPr>
              <p:spPr>
                <a:xfrm>
                  <a:off x="3029413" y="333592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9.06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F3A6D07-9C96-3492-78D6-09BFBD228615}"/>
                    </a:ext>
                  </a:extLst>
                </p:cNvPr>
                <p:cNvSpPr/>
                <p:nvPr/>
              </p:nvSpPr>
              <p:spPr>
                <a:xfrm>
                  <a:off x="1107105" y="820627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9.91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447E936-1BD2-D59B-1C19-A69B17C126E4}"/>
                    </a:ext>
                  </a:extLst>
                </p:cNvPr>
                <p:cNvSpPr/>
                <p:nvPr/>
              </p:nvSpPr>
              <p:spPr>
                <a:xfrm>
                  <a:off x="1492242" y="1331758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11.0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D2D187F-A6E2-46DF-8F1E-FD8C1734045D}"/>
                  </a:ext>
                </a:extLst>
              </p:cNvPr>
              <p:cNvSpPr/>
              <p:nvPr/>
            </p:nvSpPr>
            <p:spPr>
              <a:xfrm>
                <a:off x="2900452" y="1796468"/>
                <a:ext cx="599908" cy="200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700" dirty="0"/>
                  <a:t>10.5 </a:t>
                </a:r>
                <a:r>
                  <a:rPr lang="en-MY" sz="700" dirty="0">
                    <a:latin typeface="Avenir Next LT Pro" panose="020B0504020202020204" pitchFamily="34" charset="0"/>
                  </a:rPr>
                  <a:t>µm</a:t>
                </a:r>
                <a:endParaRPr lang="en-MY" sz="7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B8D602D-5247-B382-AEE2-FFBCDED7B029}"/>
                  </a:ext>
                </a:extLst>
              </p:cNvPr>
              <p:cNvSpPr/>
              <p:nvPr/>
            </p:nvSpPr>
            <p:spPr>
              <a:xfrm>
                <a:off x="3498811" y="1449722"/>
                <a:ext cx="599908" cy="200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700" dirty="0"/>
                  <a:t>9.54 </a:t>
                </a:r>
                <a:r>
                  <a:rPr lang="en-MY" sz="700" dirty="0">
                    <a:latin typeface="Avenir Next LT Pro" panose="020B0504020202020204" pitchFamily="34" charset="0"/>
                  </a:rPr>
                  <a:t>µm</a:t>
                </a:r>
                <a:endParaRPr lang="en-MY" sz="700" dirty="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AB85C38-CC94-0EDD-DE9E-6CDA4DA72FFE}"/>
                </a:ext>
              </a:extLst>
            </p:cNvPr>
            <p:cNvSpPr/>
            <p:nvPr/>
          </p:nvSpPr>
          <p:spPr>
            <a:xfrm>
              <a:off x="2041933" y="2347801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/>
                <a:t>10.8 </a:t>
              </a:r>
              <a:r>
                <a:rPr lang="en-MY" sz="700" dirty="0">
                  <a:latin typeface="Avenir Next LT Pro" panose="020B0504020202020204" pitchFamily="34" charset="0"/>
                </a:rPr>
                <a:t>µm</a:t>
              </a:r>
              <a:endParaRPr lang="en-MY" sz="7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AF8E56A-01DE-05E0-25C3-B52726E75AF4}"/>
                </a:ext>
              </a:extLst>
            </p:cNvPr>
            <p:cNvSpPr/>
            <p:nvPr/>
          </p:nvSpPr>
          <p:spPr>
            <a:xfrm>
              <a:off x="2367952" y="2917402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/>
                <a:t>9.59 </a:t>
              </a:r>
              <a:r>
                <a:rPr lang="en-MY" sz="700" dirty="0">
                  <a:latin typeface="Avenir Next LT Pro" panose="020B0504020202020204" pitchFamily="34" charset="0"/>
                </a:rPr>
                <a:t>µm</a:t>
              </a:r>
              <a:endParaRPr lang="en-MY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869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36EE9-E907-DD3C-432A-86E47A9736D6}"/>
              </a:ext>
            </a:extLst>
          </p:cNvPr>
          <p:cNvSpPr/>
          <p:nvPr/>
        </p:nvSpPr>
        <p:spPr>
          <a:xfrm>
            <a:off x="295005" y="3768356"/>
            <a:ext cx="2409714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Total Diameter: 119 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43EBD-9839-6C92-EA02-5171967777E1}"/>
              </a:ext>
            </a:extLst>
          </p:cNvPr>
          <p:cNvSpPr/>
          <p:nvPr/>
        </p:nvSpPr>
        <p:spPr>
          <a:xfrm>
            <a:off x="216920" y="4500366"/>
            <a:ext cx="2959476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Hollow Diameter: 51 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8C177-76CC-8427-D233-B50BCDC45FA8}"/>
              </a:ext>
            </a:extLst>
          </p:cNvPr>
          <p:cNvSpPr/>
          <p:nvPr/>
        </p:nvSpPr>
        <p:spPr>
          <a:xfrm>
            <a:off x="269235" y="5284973"/>
            <a:ext cx="2723255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Darker Thickness: 7 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C617D-0435-1119-0735-6332416253BA}"/>
              </a:ext>
            </a:extLst>
          </p:cNvPr>
          <p:cNvSpPr/>
          <p:nvPr/>
        </p:nvSpPr>
        <p:spPr>
          <a:xfrm>
            <a:off x="216920" y="6016408"/>
            <a:ext cx="2959476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Capillary Thickness: 200 nm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0D3308-8566-B99D-52DD-EB222BABAAE1}"/>
              </a:ext>
            </a:extLst>
          </p:cNvPr>
          <p:cNvSpPr/>
          <p:nvPr/>
        </p:nvSpPr>
        <p:spPr>
          <a:xfrm rot="19833778">
            <a:off x="5687649" y="2614256"/>
            <a:ext cx="349200" cy="3888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7A8ADB3-CE79-C40C-38CB-29A67B6F5D9D}"/>
              </a:ext>
            </a:extLst>
          </p:cNvPr>
          <p:cNvGrpSpPr/>
          <p:nvPr/>
        </p:nvGrpSpPr>
        <p:grpSpPr>
          <a:xfrm>
            <a:off x="1371635" y="209383"/>
            <a:ext cx="4536703" cy="3420670"/>
            <a:chOff x="4171823" y="744342"/>
            <a:chExt cx="4536703" cy="3420670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B8F4FD5-4F28-7297-DBDF-78F7A3D9E3F9}"/>
                </a:ext>
              </a:extLst>
            </p:cNvPr>
            <p:cNvGrpSpPr/>
            <p:nvPr/>
          </p:nvGrpSpPr>
          <p:grpSpPr>
            <a:xfrm>
              <a:off x="4171823" y="744342"/>
              <a:ext cx="4536703" cy="3420670"/>
              <a:chOff x="4171823" y="744342"/>
              <a:chExt cx="4536703" cy="3420670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B61C04E7-44FC-1D36-8D63-B109AD2410D6}"/>
                  </a:ext>
                </a:extLst>
              </p:cNvPr>
              <p:cNvGrpSpPr/>
              <p:nvPr/>
            </p:nvGrpSpPr>
            <p:grpSpPr>
              <a:xfrm>
                <a:off x="4171823" y="744342"/>
                <a:ext cx="4536703" cy="3420670"/>
                <a:chOff x="4171823" y="744342"/>
                <a:chExt cx="4536703" cy="3420670"/>
              </a:xfrm>
            </p:grpSpPr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0416F1D0-E696-E2EB-B2B7-7EC6F4FCB1B7}"/>
                    </a:ext>
                  </a:extLst>
                </p:cNvPr>
                <p:cNvGrpSpPr/>
                <p:nvPr/>
              </p:nvGrpSpPr>
              <p:grpSpPr>
                <a:xfrm>
                  <a:off x="4171823" y="744342"/>
                  <a:ext cx="4536703" cy="3420670"/>
                  <a:chOff x="4171823" y="744342"/>
                  <a:chExt cx="4536703" cy="3420670"/>
                </a:xfrm>
              </p:grpSpPr>
              <p:grpSp>
                <p:nvGrpSpPr>
                  <p:cNvPr id="236" name="Group 235">
                    <a:extLst>
                      <a:ext uri="{FF2B5EF4-FFF2-40B4-BE49-F238E27FC236}">
                        <a16:creationId xmlns:a16="http://schemas.microsoft.com/office/drawing/2014/main" id="{8682FF29-FB9E-2082-28AE-599FC02B9175}"/>
                      </a:ext>
                    </a:extLst>
                  </p:cNvPr>
                  <p:cNvGrpSpPr/>
                  <p:nvPr/>
                </p:nvGrpSpPr>
                <p:grpSpPr>
                  <a:xfrm>
                    <a:off x="4171823" y="744342"/>
                    <a:ext cx="4536703" cy="3420670"/>
                    <a:chOff x="4171823" y="744342"/>
                    <a:chExt cx="4536703" cy="3420670"/>
                  </a:xfrm>
                </p:grpSpPr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CF84DA77-452C-90A9-FB0F-2686892FE0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1823" y="744342"/>
                      <a:ext cx="4536703" cy="3420670"/>
                      <a:chOff x="4171823" y="744342"/>
                      <a:chExt cx="4536703" cy="3420670"/>
                    </a:xfrm>
                  </p:grpSpPr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99FE3E63-78BA-809F-E9DB-8EF5BC009B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71823" y="744342"/>
                        <a:ext cx="4536703" cy="3420670"/>
                        <a:chOff x="4171823" y="744342"/>
                        <a:chExt cx="4536703" cy="3420670"/>
                      </a:xfrm>
                    </p:grpSpPr>
                    <p:grpSp>
                      <p:nvGrpSpPr>
                        <p:cNvPr id="2" name="Group 1">
                          <a:extLst>
                            <a:ext uri="{FF2B5EF4-FFF2-40B4-BE49-F238E27FC236}">
                              <a16:creationId xmlns:a16="http://schemas.microsoft.com/office/drawing/2014/main" id="{80DB5CBC-7469-37CD-B2E4-8009B0EEC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71823" y="744342"/>
                          <a:ext cx="4536703" cy="3420670"/>
                          <a:chOff x="167045" y="59765"/>
                          <a:chExt cx="4536703" cy="3420670"/>
                        </a:xfrm>
                      </p:grpSpPr>
                      <p:grpSp>
                        <p:nvGrpSpPr>
                          <p:cNvPr id="3" name="Group 2">
                            <a:extLst>
                              <a:ext uri="{FF2B5EF4-FFF2-40B4-BE49-F238E27FC236}">
                                <a16:creationId xmlns:a16="http://schemas.microsoft.com/office/drawing/2014/main" id="{5325119A-525D-2DF1-9454-1450792FD45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7045" y="59765"/>
                            <a:ext cx="4536703" cy="3420670"/>
                            <a:chOff x="159425" y="59765"/>
                            <a:chExt cx="4536703" cy="3420670"/>
                          </a:xfrm>
                        </p:grpSpPr>
                        <p:grpSp>
                          <p:nvGrpSpPr>
                            <p:cNvPr id="8" name="Group 7">
                              <a:extLst>
                                <a:ext uri="{FF2B5EF4-FFF2-40B4-BE49-F238E27FC236}">
                                  <a16:creationId xmlns:a16="http://schemas.microsoft.com/office/drawing/2014/main" id="{CE2501A0-8EF1-47AC-7161-F18C63B3E7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59425" y="59765"/>
                              <a:ext cx="4536703" cy="3420670"/>
                              <a:chOff x="159425" y="59765"/>
                              <a:chExt cx="4536703" cy="3420670"/>
                            </a:xfrm>
                          </p:grpSpPr>
                          <p:grpSp>
                            <p:nvGrpSpPr>
                              <p:cNvPr id="12" name="Group 11">
                                <a:extLst>
                                  <a:ext uri="{FF2B5EF4-FFF2-40B4-BE49-F238E27FC236}">
                                    <a16:creationId xmlns:a16="http://schemas.microsoft.com/office/drawing/2014/main" id="{09B10B6C-CB82-7472-46B8-605FB5A4C9B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9425" y="59765"/>
                                <a:ext cx="4536703" cy="3420670"/>
                                <a:chOff x="159425" y="59765"/>
                                <a:chExt cx="4536703" cy="3420670"/>
                              </a:xfrm>
                            </p:grpSpPr>
                            <p:pic>
                              <p:nvPicPr>
                                <p:cNvPr id="17" name="Picture 16" descr="A black and white image of circles and numbers&#10;&#10;Description automatically generated">
                                  <a:extLst>
                                    <a:ext uri="{FF2B5EF4-FFF2-40B4-BE49-F238E27FC236}">
                                      <a16:creationId xmlns:a16="http://schemas.microsoft.com/office/drawing/2014/main" id="{A85487C1-77EA-D272-479C-3BFB4428450D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59425" y="77908"/>
                                  <a:ext cx="4536703" cy="340252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cxnSp>
                              <p:nvCxnSpPr>
                                <p:cNvPr id="18" name="Straight Arrow Connector 17">
                                  <a:extLst>
                                    <a:ext uri="{FF2B5EF4-FFF2-40B4-BE49-F238E27FC236}">
                                      <a16:creationId xmlns:a16="http://schemas.microsoft.com/office/drawing/2014/main" id="{0C331CB4-823C-A464-9689-E5088133B727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2113855" y="2556966"/>
                                  <a:ext cx="160546" cy="675851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" name="Straight Arrow Connector 19">
                                  <a:extLst>
                                    <a:ext uri="{FF2B5EF4-FFF2-40B4-BE49-F238E27FC236}">
                                      <a16:creationId xmlns:a16="http://schemas.microsoft.com/office/drawing/2014/main" id="{AA513121-731D-37A5-B82E-40D24424EF2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1894174" y="2836417"/>
                                  <a:ext cx="599908" cy="116950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Straight Arrow Connector 20">
                                  <a:extLst>
                                    <a:ext uri="{FF2B5EF4-FFF2-40B4-BE49-F238E27FC236}">
                                      <a16:creationId xmlns:a16="http://schemas.microsoft.com/office/drawing/2014/main" id="{046F18BE-147A-E9B1-ADE8-8CCB3C2BBD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3413027" y="1907784"/>
                                  <a:ext cx="648433" cy="95324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2" name="Straight Arrow Connector 21">
                                  <a:extLst>
                                    <a:ext uri="{FF2B5EF4-FFF2-40B4-BE49-F238E27FC236}">
                                      <a16:creationId xmlns:a16="http://schemas.microsoft.com/office/drawing/2014/main" id="{CD7DF535-73F9-6B6C-258D-9CA4512E5866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3688566" y="1646538"/>
                                  <a:ext cx="96184" cy="612977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3" name="Straight Arrow Connector 22">
                                  <a:extLst>
                                    <a:ext uri="{FF2B5EF4-FFF2-40B4-BE49-F238E27FC236}">
                                      <a16:creationId xmlns:a16="http://schemas.microsoft.com/office/drawing/2014/main" id="{7E43BB2F-14EF-8372-E64F-BC0FD16D3F2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1170406" y="1032267"/>
                                  <a:ext cx="153818" cy="618724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4" name="Straight Arrow Connector 23">
                                  <a:extLst>
                                    <a:ext uri="{FF2B5EF4-FFF2-40B4-BE49-F238E27FC236}">
                                      <a16:creationId xmlns:a16="http://schemas.microsoft.com/office/drawing/2014/main" id="{184FDA87-DEB7-19E0-9AB7-570C8965F50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922021" y="1264033"/>
                                  <a:ext cx="673417" cy="155192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5" name="Straight Arrow Connector 24">
                                  <a:extLst>
                                    <a:ext uri="{FF2B5EF4-FFF2-40B4-BE49-F238E27FC236}">
                                      <a16:creationId xmlns:a16="http://schemas.microsoft.com/office/drawing/2014/main" id="{6A3F943F-49EB-4AE1-B64B-92CF86FF8B7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2511870" y="333592"/>
                                  <a:ext cx="575843" cy="92029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6" name="Straight Arrow Connector 25">
                                  <a:extLst>
                                    <a:ext uri="{FF2B5EF4-FFF2-40B4-BE49-F238E27FC236}">
                                      <a16:creationId xmlns:a16="http://schemas.microsoft.com/office/drawing/2014/main" id="{E032CF7D-A80C-9DB5-4C0F-474D80AB826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2752390" y="59765"/>
                                  <a:ext cx="106754" cy="632703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3" name="Rectangle 12">
                                <a:extLst>
                                  <a:ext uri="{FF2B5EF4-FFF2-40B4-BE49-F238E27FC236}">
                                    <a16:creationId xmlns:a16="http://schemas.microsoft.com/office/drawing/2014/main" id="{7EDF70C3-E902-9511-FF00-887F6175EBA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511870" y="681305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10.02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4" name="Rectangle 13">
                                <a:extLst>
                                  <a:ext uri="{FF2B5EF4-FFF2-40B4-BE49-F238E27FC236}">
                                    <a16:creationId xmlns:a16="http://schemas.microsoft.com/office/drawing/2014/main" id="{6E815570-5E6A-B170-8FCA-65D4864571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29413" y="333592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9.09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5" name="Rectangle 14">
                                <a:extLst>
                                  <a:ext uri="{FF2B5EF4-FFF2-40B4-BE49-F238E27FC236}">
                                    <a16:creationId xmlns:a16="http://schemas.microsoft.com/office/drawing/2014/main" id="{55C670E3-A91E-94FA-51DF-8F26174C08A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7105" y="820627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9.88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6" name="Rectangle 15">
                                <a:extLst>
                                  <a:ext uri="{FF2B5EF4-FFF2-40B4-BE49-F238E27FC236}">
                                    <a16:creationId xmlns:a16="http://schemas.microsoft.com/office/drawing/2014/main" id="{F9BFE769-ECB3-09CD-9F2D-DE3249D3519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349358" y="1224475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10.88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</p:grpSp>
                        <p:sp>
                          <p:nvSpPr>
                            <p:cNvPr id="11" name="Rectangle 10">
                              <a:extLst>
                                <a:ext uri="{FF2B5EF4-FFF2-40B4-BE49-F238E27FC236}">
                                  <a16:creationId xmlns:a16="http://schemas.microsoft.com/office/drawing/2014/main" id="{8A418B8D-4ABF-E37F-7035-5F447300CB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498811" y="1449722"/>
                              <a:ext cx="599908" cy="2000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MY" sz="700" dirty="0"/>
                                <a:t>9.69 </a:t>
                              </a:r>
                              <a:r>
                                <a:rPr lang="en-MY" sz="700" dirty="0">
                                  <a:latin typeface="Avenir Next LT Pro" panose="020B0504020202020204" pitchFamily="34" charset="0"/>
                                </a:rPr>
                                <a:t>µm</a:t>
                              </a:r>
                              <a:endParaRPr lang="en-MY" sz="700" dirty="0"/>
                            </a:p>
                          </p:txBody>
                        </p:sp>
                        <p:sp>
                          <p:nvSpPr>
                            <p:cNvPr id="9" name="Rectangle 8">
                              <a:extLst>
                                <a:ext uri="{FF2B5EF4-FFF2-40B4-BE49-F238E27FC236}">
                                  <a16:creationId xmlns:a16="http://schemas.microsoft.com/office/drawing/2014/main" id="{D4054650-3C65-86FA-24F9-84173B2796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35875" y="1833389"/>
                              <a:ext cx="599908" cy="2000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MY" sz="700" dirty="0"/>
                                <a:t>10.4 </a:t>
                              </a:r>
                              <a:r>
                                <a:rPr lang="en-MY" sz="700" dirty="0">
                                  <a:latin typeface="Avenir Next LT Pro" panose="020B0504020202020204" pitchFamily="34" charset="0"/>
                                </a:rPr>
                                <a:t>µm</a:t>
                              </a:r>
                              <a:endParaRPr lang="en-MY" sz="700" dirty="0"/>
                            </a:p>
                          </p:txBody>
                        </p:sp>
                      </p:grpSp>
                      <p:sp>
                        <p:nvSpPr>
                          <p:cNvPr id="4" name="Rectangle 3">
                            <a:extLst>
                              <a:ext uri="{FF2B5EF4-FFF2-40B4-BE49-F238E27FC236}">
                                <a16:creationId xmlns:a16="http://schemas.microsoft.com/office/drawing/2014/main" id="{8C0CE79C-C483-5F6A-C814-4A1787B4E4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41933" y="2347801"/>
                            <a:ext cx="599908" cy="2000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MY" sz="700" dirty="0"/>
                              <a:t>10.96 </a:t>
                            </a:r>
                            <a:r>
                              <a:rPr lang="en-MY" sz="700" dirty="0">
                                <a:latin typeface="Avenir Next LT Pro" panose="020B0504020202020204" pitchFamily="34" charset="0"/>
                              </a:rPr>
                              <a:t>µm</a:t>
                            </a:r>
                            <a:endParaRPr lang="en-MY" sz="700" dirty="0"/>
                          </a:p>
                        </p:txBody>
                      </p:sp>
                      <p:sp>
                        <p:nvSpPr>
                          <p:cNvPr id="6" name="Rectangle 5">
                            <a:extLst>
                              <a:ext uri="{FF2B5EF4-FFF2-40B4-BE49-F238E27FC236}">
                                <a16:creationId xmlns:a16="http://schemas.microsoft.com/office/drawing/2014/main" id="{85E4D6BB-1F88-29D8-08E7-A3B46B2F4E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401114" y="2720598"/>
                            <a:ext cx="599908" cy="2000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MY" sz="700" dirty="0">
                                <a:latin typeface="Avenir Next LT Pro" panose="020B0504020202020204" pitchFamily="34" charset="0"/>
                              </a:rPr>
                              <a:t>9.57 µm</a:t>
                            </a:r>
                            <a:r>
                              <a:rPr lang="en-MY" sz="700" dirty="0"/>
                              <a:t> </a:t>
                            </a:r>
                          </a:p>
                        </p:txBody>
                      </p: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66B0990E-59BE-BB74-F824-957F442254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51455" y="1201702"/>
                          <a:ext cx="1584677" cy="1839583"/>
                          <a:chOff x="4751455" y="1201702"/>
                          <a:chExt cx="1584677" cy="1839583"/>
                        </a:xfrm>
                      </p:grpSpPr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F62158EC-E382-18B0-0871-83852BE31BA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rot="5400000">
                            <a:off x="5152549" y="2246971"/>
                            <a:ext cx="0" cy="527337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28" name="Group 127">
                            <a:extLst>
                              <a:ext uri="{FF2B5EF4-FFF2-40B4-BE49-F238E27FC236}">
                                <a16:creationId xmlns:a16="http://schemas.microsoft.com/office/drawing/2014/main" id="{2509FE2C-C042-1181-5529-ECAB6B8E9C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51455" y="1201702"/>
                            <a:ext cx="1584677" cy="1839583"/>
                            <a:chOff x="4751455" y="1201702"/>
                            <a:chExt cx="1584677" cy="1839583"/>
                          </a:xfrm>
                        </p:grpSpPr>
                        <p:cxnSp>
                          <p:nvCxnSpPr>
                            <p:cNvPr id="65" name="Straight Connector 64">
                              <a:extLst>
                                <a:ext uri="{FF2B5EF4-FFF2-40B4-BE49-F238E27FC236}">
                                  <a16:creationId xmlns:a16="http://schemas.microsoft.com/office/drawing/2014/main" id="{7854A1EB-6BF8-99B6-FEA2-C16889564F0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888882" y="2505375"/>
                              <a:ext cx="948039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4" name="Straight Connector 53">
                              <a:extLst>
                                <a:ext uri="{FF2B5EF4-FFF2-40B4-BE49-F238E27FC236}">
                                  <a16:creationId xmlns:a16="http://schemas.microsoft.com/office/drawing/2014/main" id="{79ABDA47-0634-FD80-C178-1A64AAD4EC7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888882" y="2505375"/>
                              <a:ext cx="374115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FFFF0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5" name="Straight Connector 74">
                              <a:extLst>
                                <a:ext uri="{FF2B5EF4-FFF2-40B4-BE49-F238E27FC236}">
                                  <a16:creationId xmlns:a16="http://schemas.microsoft.com/office/drawing/2014/main" id="{E2407347-4511-EEBF-020F-4CDBC2A8706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416218" y="2505375"/>
                              <a:ext cx="0" cy="53591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26" name="Group 125">
                              <a:extLst>
                                <a:ext uri="{FF2B5EF4-FFF2-40B4-BE49-F238E27FC236}">
                                  <a16:creationId xmlns:a16="http://schemas.microsoft.com/office/drawing/2014/main" id="{9B8F5DA8-3AC9-29DB-CA0C-40BF4990732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751455" y="1201702"/>
                              <a:ext cx="1584677" cy="1562501"/>
                              <a:chOff x="4751455" y="1201702"/>
                              <a:chExt cx="1584677" cy="1562501"/>
                            </a:xfrm>
                          </p:grpSpPr>
                          <p:cxnSp>
                            <p:nvCxnSpPr>
                              <p:cNvPr id="52" name="Straight Connector 51">
                                <a:extLst>
                                  <a:ext uri="{FF2B5EF4-FFF2-40B4-BE49-F238E27FC236}">
                                    <a16:creationId xmlns:a16="http://schemas.microsoft.com/office/drawing/2014/main" id="{20412E73-664F-289E-2B96-A9D657BD550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259713" y="2026206"/>
                                <a:ext cx="0" cy="479169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57" name="Rectangle 56">
                                <a:extLst>
                                  <a:ext uri="{FF2B5EF4-FFF2-40B4-BE49-F238E27FC236}">
                                    <a16:creationId xmlns:a16="http://schemas.microsoft.com/office/drawing/2014/main" id="{42204258-EC60-6475-CD7E-54F19C299DB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2118" y="2334058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</a:rPr>
                                  <a:t>6.2 </a:t>
                                </a:r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FF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949544CC-2CAD-E497-F54C-700BDD45146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12361" y="2150243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</a:rPr>
                                  <a:t>7.0 </a:t>
                                </a:r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FF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EEFCC52E-7A42-62C8-DF5F-AB8CEB04681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836921" y="1201702"/>
                                <a:ext cx="0" cy="1304256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73" name="Rectangle 72">
                                <a:extLst>
                                  <a:ext uri="{FF2B5EF4-FFF2-40B4-BE49-F238E27FC236}">
                                    <a16:creationId xmlns:a16="http://schemas.microsoft.com/office/drawing/2014/main" id="{EAB57D57-A1A9-3F17-6EAF-60B0FCB2F81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736224" y="1769502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</a:rPr>
                                  <a:t>19.67 </a:t>
                                </a:r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74" name="Rectangle 73">
                                <a:extLst>
                                  <a:ext uri="{FF2B5EF4-FFF2-40B4-BE49-F238E27FC236}">
                                    <a16:creationId xmlns:a16="http://schemas.microsoft.com/office/drawing/2014/main" id="{D43EAFC5-9123-34A2-8360-46C195B9F3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311608" y="2317586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</a:rPr>
                                  <a:t>14.9 </a:t>
                                </a:r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22" name="Rectangle 121">
                                <a:extLst>
                                  <a:ext uri="{FF2B5EF4-FFF2-40B4-BE49-F238E27FC236}">
                                    <a16:creationId xmlns:a16="http://schemas.microsoft.com/office/drawing/2014/main" id="{CAA32F72-BF72-612F-289F-0EA7F4FE65A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302542" y="2570452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</a:rPr>
                                  <a:t>9.0 </a:t>
                                </a:r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23" name="Rectangle 122">
                                <a:extLst>
                                  <a:ext uri="{FF2B5EF4-FFF2-40B4-BE49-F238E27FC236}">
                                    <a16:creationId xmlns:a16="http://schemas.microsoft.com/office/drawing/2014/main" id="{7B7985F5-7604-0796-DD69-1161479C6DB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1455" y="2475004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</a:rPr>
                                  <a:t>8.38 </a:t>
                                </a:r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0000"/>
                                  </a:solidFill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cxnSp>
                    <p:nvCxnSpPr>
                      <p:cNvPr id="124" name="Straight Connector 123">
                        <a:extLst>
                          <a:ext uri="{FF2B5EF4-FFF2-40B4-BE49-F238E27FC236}">
                            <a16:creationId xmlns:a16="http://schemas.microsoft.com/office/drawing/2014/main" id="{5BB089F0-DB56-F8F8-F131-93100878F6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07311" y="2505375"/>
                        <a:ext cx="0" cy="1074093"/>
                      </a:xfrm>
                      <a:prstGeom prst="line">
                        <a:avLst/>
                      </a:prstGeom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0F929A42-214A-074E-628F-F1E95BF2F6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88879" y="2506452"/>
                        <a:ext cx="1317647" cy="0"/>
                      </a:xfrm>
                      <a:prstGeom prst="line">
                        <a:avLst/>
                      </a:prstGeom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tangle 139">
                        <a:extLst>
                          <a:ext uri="{FF2B5EF4-FFF2-40B4-BE49-F238E27FC236}">
                            <a16:creationId xmlns:a16="http://schemas.microsoft.com/office/drawing/2014/main" id="{8DB2D45A-B8EB-5DDF-2689-F8A1F2858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96000" y="2763584"/>
                        <a:ext cx="599908" cy="20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MY" sz="700" dirty="0">
                            <a:solidFill>
                              <a:srgbClr val="7030A0"/>
                            </a:solidFill>
                          </a:rPr>
                          <a:t>17.35 </a:t>
                        </a:r>
                        <a:r>
                          <a:rPr lang="en-MY" sz="700" dirty="0">
                            <a:solidFill>
                              <a:srgbClr val="7030A0"/>
                            </a:solidFill>
                            <a:latin typeface="Avenir Next LT Pro" panose="020B0504020202020204" pitchFamily="34" charset="0"/>
                          </a:rPr>
                          <a:t>µm</a:t>
                        </a:r>
                        <a:endParaRPr lang="en-MY" sz="7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  <p:sp>
                    <p:nvSpPr>
                      <p:cNvPr id="141" name="Rectangle 140">
                        <a:extLst>
                          <a:ext uri="{FF2B5EF4-FFF2-40B4-BE49-F238E27FC236}">
                            <a16:creationId xmlns:a16="http://schemas.microsoft.com/office/drawing/2014/main" id="{67D7B4D2-2876-FA26-3FEC-9A1DDEE00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6892" y="2313348"/>
                        <a:ext cx="599908" cy="20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MY" sz="700" dirty="0">
                            <a:solidFill>
                              <a:srgbClr val="7030A0"/>
                            </a:solidFill>
                          </a:rPr>
                          <a:t>20.76 </a:t>
                        </a:r>
                        <a:r>
                          <a:rPr lang="en-MY" sz="700" dirty="0">
                            <a:solidFill>
                              <a:srgbClr val="7030A0"/>
                            </a:solidFill>
                            <a:latin typeface="Avenir Next LT Pro" panose="020B0504020202020204" pitchFamily="34" charset="0"/>
                          </a:rPr>
                          <a:t>µm</a:t>
                        </a:r>
                        <a:endParaRPr lang="en-MY" sz="7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8456393E-B370-A70F-46F3-D826E7E26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6816" y="1941487"/>
                      <a:ext cx="599908" cy="2000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700" dirty="0">
                          <a:solidFill>
                            <a:srgbClr val="00B050"/>
                          </a:solidFill>
                        </a:rPr>
                        <a:t>22.1 </a:t>
                      </a:r>
                      <a:r>
                        <a:rPr lang="en-MY" sz="700" dirty="0">
                          <a:solidFill>
                            <a:srgbClr val="00B050"/>
                          </a:solidFill>
                          <a:latin typeface="Avenir Next LT Pro" panose="020B0504020202020204" pitchFamily="34" charset="0"/>
                        </a:rPr>
                        <a:t>µm</a:t>
                      </a:r>
                      <a:endParaRPr lang="en-MY" sz="700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A2D36FAE-4A37-5520-397C-7FEECD6B46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888879" y="2505375"/>
                      <a:ext cx="1939544" cy="8067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2ADA6760-F3CA-8419-72C0-4DEB285498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818662" y="1060693"/>
                      <a:ext cx="7212" cy="1444682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4" name="Rectangle 233">
                      <a:extLst>
                        <a:ext uri="{FF2B5EF4-FFF2-40B4-BE49-F238E27FC236}">
                          <a16:creationId xmlns:a16="http://schemas.microsoft.com/office/drawing/2014/main" id="{EE3561DA-1D59-3502-AB99-521644BC0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4740" y="2326624"/>
                      <a:ext cx="599908" cy="2000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700" dirty="0">
                          <a:solidFill>
                            <a:srgbClr val="00B050"/>
                          </a:solidFill>
                        </a:rPr>
                        <a:t>30.04 </a:t>
                      </a:r>
                      <a:r>
                        <a:rPr lang="en-MY" sz="700" dirty="0">
                          <a:solidFill>
                            <a:srgbClr val="00B050"/>
                          </a:solidFill>
                          <a:latin typeface="Avenir Next LT Pro" panose="020B0504020202020204" pitchFamily="34" charset="0"/>
                        </a:rPr>
                        <a:t>µm</a:t>
                      </a:r>
                      <a:endParaRPr lang="en-MY" sz="700" dirty="0">
                        <a:solidFill>
                          <a:srgbClr val="00B050"/>
                        </a:solidFill>
                      </a:endParaRPr>
                    </a:p>
                  </p:txBody>
                </p:sp>
              </p:grp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1BBD4FC6-D4F7-42F3-3B52-105F21A770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33692" y="2505375"/>
                    <a:ext cx="12149" cy="896338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71C9F13-274E-6375-7A08-E3E6C60EB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8879" y="2505375"/>
                    <a:ext cx="2244028" cy="1903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04D0BD58-81D8-DE8E-E28B-F0F0D2F03833}"/>
                      </a:ext>
                    </a:extLst>
                  </p:cNvPr>
                  <p:cNvSpPr/>
                  <p:nvPr/>
                </p:nvSpPr>
                <p:spPr>
                  <a:xfrm>
                    <a:off x="6642374" y="2684577"/>
                    <a:ext cx="599908" cy="2000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14.6 </a:t>
                    </a:r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venir Next LT Pro" panose="020B0504020202020204" pitchFamily="34" charset="0"/>
                      </a:rPr>
                      <a:t>µm</a:t>
                    </a:r>
                    <a:endParaRPr lang="en-MY" sz="700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C69E4-D40A-FEB6-61CE-0178FF24E1EF}"/>
                      </a:ext>
                    </a:extLst>
                  </p:cNvPr>
                  <p:cNvSpPr/>
                  <p:nvPr/>
                </p:nvSpPr>
                <p:spPr>
                  <a:xfrm>
                    <a:off x="6513211" y="2470291"/>
                    <a:ext cx="599908" cy="2000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35.33 </a:t>
                    </a:r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venir Next LT Pro" panose="020B0504020202020204" pitchFamily="34" charset="0"/>
                      </a:rPr>
                      <a:t>µm</a:t>
                    </a:r>
                    <a:endParaRPr lang="en-MY" sz="700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964825ED-3AA3-2332-0C74-702278B78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90135" y="2504139"/>
                  <a:ext cx="2738359" cy="1897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0AD10815-92DA-2169-BC13-068FE2AEC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5448" y="1697677"/>
                  <a:ext cx="9823" cy="806462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E620555-4DA1-859C-C82A-971A1942BB2D}"/>
                    </a:ext>
                  </a:extLst>
                </p:cNvPr>
                <p:cNvSpPr/>
                <p:nvPr/>
              </p:nvSpPr>
              <p:spPr>
                <a:xfrm>
                  <a:off x="6725736" y="2326624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42.65 </a:t>
                  </a:r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venir Next LT Pro" panose="020B0504020202020204" pitchFamily="34" charset="0"/>
                    </a:rPr>
                    <a:t>µm</a:t>
                  </a:r>
                  <a:endParaRPr lang="en-MY" sz="7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F99B16-ED23-4459-8454-6ACEFB30F59D}"/>
                    </a:ext>
                  </a:extLst>
                </p:cNvPr>
                <p:cNvSpPr/>
                <p:nvPr/>
              </p:nvSpPr>
              <p:spPr>
                <a:xfrm>
                  <a:off x="7131469" y="2040185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11.9 </a:t>
                  </a:r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venir Next LT Pro" panose="020B0504020202020204" pitchFamily="34" charset="0"/>
                    </a:rPr>
                    <a:t>µm</a:t>
                  </a:r>
                  <a:endParaRPr lang="en-MY" sz="7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8ED6DA78-5C81-B811-03EE-8BDAA7B6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879" y="2504139"/>
                <a:ext cx="2863036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EF75C6B-A95D-4178-F3D3-6D008D901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9056" y="2504632"/>
                <a:ext cx="0" cy="13346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0B3EB94-0B62-CE2A-A94D-A1BEE6531C97}"/>
                </a:ext>
              </a:extLst>
            </p:cNvPr>
            <p:cNvSpPr/>
            <p:nvPr/>
          </p:nvSpPr>
          <p:spPr>
            <a:xfrm>
              <a:off x="7607011" y="2470291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>
                  <a:solidFill>
                    <a:schemeClr val="accent4"/>
                  </a:solidFill>
                </a:rPr>
                <a:t>2.6 </a:t>
              </a:r>
              <a:r>
                <a:rPr lang="en-MY" sz="700" dirty="0">
                  <a:solidFill>
                    <a:schemeClr val="accent4"/>
                  </a:solidFill>
                  <a:latin typeface="Avenir Next LT Pro" panose="020B0504020202020204" pitchFamily="34" charset="0"/>
                </a:rPr>
                <a:t>µm</a:t>
              </a:r>
              <a:endParaRPr lang="en-MY" sz="700" dirty="0">
                <a:solidFill>
                  <a:schemeClr val="accent4"/>
                </a:solidFill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68729E1-8B61-A34E-D87A-FBC775417B7E}"/>
                </a:ext>
              </a:extLst>
            </p:cNvPr>
            <p:cNvSpPr/>
            <p:nvPr/>
          </p:nvSpPr>
          <p:spPr>
            <a:xfrm>
              <a:off x="7140547" y="2330888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>
                  <a:solidFill>
                    <a:schemeClr val="accent4"/>
                  </a:solidFill>
                </a:rPr>
                <a:t>45.04 </a:t>
              </a:r>
              <a:r>
                <a:rPr lang="en-MY" sz="700" dirty="0">
                  <a:solidFill>
                    <a:schemeClr val="accent4"/>
                  </a:solidFill>
                  <a:latin typeface="Avenir Next LT Pro" panose="020B0504020202020204" pitchFamily="34" charset="0"/>
                </a:rPr>
                <a:t>µm</a:t>
              </a:r>
              <a:endParaRPr lang="en-MY" sz="7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427" name="Picture 426" descr="A close-up of a camera&#10;&#10;Description automatically generated">
            <a:extLst>
              <a:ext uri="{FF2B5EF4-FFF2-40B4-BE49-F238E27FC236}">
                <a16:creationId xmlns:a16="http://schemas.microsoft.com/office/drawing/2014/main" id="{20D17C02-04E3-0927-A1EA-5386C500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36" y="350306"/>
            <a:ext cx="5034838" cy="3776129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FB934EFD-8D49-2E61-47A1-3A1732476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11" y="4220275"/>
            <a:ext cx="3837003" cy="666808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DB83D215-91C6-0C5C-D339-37687671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957" y="4426677"/>
            <a:ext cx="3646486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22B678A5-7A46-3605-663A-4BA9F353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2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139</Words>
  <Application>Microsoft Office PowerPoint</Application>
  <PresentationFormat>Widescreen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Azizan</dc:creator>
  <cp:lastModifiedBy>Ahmad Azizan</cp:lastModifiedBy>
  <cp:revision>45</cp:revision>
  <dcterms:created xsi:type="dcterms:W3CDTF">2024-02-21T07:47:53Z</dcterms:created>
  <dcterms:modified xsi:type="dcterms:W3CDTF">2024-02-23T12:12:29Z</dcterms:modified>
</cp:coreProperties>
</file>